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25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6425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11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6846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3342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044788" y="944724"/>
            <a:ext cx="3060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44788" y="1916832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市場環境について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44788" y="2888940"/>
            <a:ext cx="3587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新商品の説明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44788" y="3861048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mtClean="0">
                <a:solidFill>
                  <a:schemeClr val="bg2">
                    <a:lumMod val="90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特徴とアピールポイント</a:t>
            </a:r>
            <a:endParaRPr kumimoji="1" lang="ja-JP" altLang="en-US" sz="3200" b="1" smtClean="0">
              <a:solidFill>
                <a:schemeClr val="bg2">
                  <a:lumMod val="90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4788" y="4833156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</a:t>
            </a:r>
            <a:r>
              <a:rPr lang="ja-JP" altLang="en-US" sz="32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ーのまとめ</a:t>
            </a:r>
            <a:endParaRPr kumimoji="1" lang="ja-JP" altLang="en-US" sz="3200" b="1" smtClean="0">
              <a:solidFill>
                <a:schemeClr val="tx1">
                  <a:lumMod val="85000"/>
                  <a:lumOff val="1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8994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90</Words>
  <Application>Microsoft Office PowerPoint</Application>
  <PresentationFormat>A4 210 x 297 mm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2020-05-28T05:18:33Z</dcterms:created>
  <dcterms:modified xsi:type="dcterms:W3CDTF">2020-05-28T05:18:54Z</dcterms:modified>
</cp:coreProperties>
</file>