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73756"/>
              </p:ext>
            </p:extLst>
          </p:nvPr>
        </p:nvGraphicFramePr>
        <p:xfrm>
          <a:off x="973790" y="2600910"/>
          <a:ext cx="7958420" cy="3448403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989605"/>
                <a:gridCol w="1989605"/>
                <a:gridCol w="1989605"/>
                <a:gridCol w="1989605"/>
              </a:tblGrid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サービス活用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メール機能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Web</a:t>
                      </a:r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機能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追加プラン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オリジナル機能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バックアップ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992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時間メール対応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電話サポート</a:t>
                      </a:r>
                      <a:endParaRPr kumimoji="1" lang="ja-JP" alt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3802713" y="2676879"/>
            <a:ext cx="288000" cy="288000"/>
            <a:chOff x="693954" y="1210121"/>
            <a:chExt cx="288000" cy="288000"/>
          </a:xfrm>
        </p:grpSpPr>
        <p:sp>
          <p:nvSpPr>
            <p:cNvPr id="85" name="円/楕円 84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770841" y="2653706"/>
            <a:ext cx="288000" cy="288000"/>
            <a:chOff x="693954" y="1671161"/>
            <a:chExt cx="288000" cy="288000"/>
          </a:xfrm>
        </p:grpSpPr>
        <p:sp>
          <p:nvSpPr>
            <p:cNvPr id="90" name="円/楕円 89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3799060" y="3101551"/>
            <a:ext cx="288000" cy="288000"/>
            <a:chOff x="693954" y="1210121"/>
            <a:chExt cx="288000" cy="288000"/>
          </a:xfrm>
        </p:grpSpPr>
        <p:sp>
          <p:nvSpPr>
            <p:cNvPr id="95" name="円/楕円 94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3802713" y="3526223"/>
            <a:ext cx="288000" cy="288000"/>
            <a:chOff x="693954" y="1210121"/>
            <a:chExt cx="288000" cy="288000"/>
          </a:xfrm>
        </p:grpSpPr>
        <p:sp>
          <p:nvSpPr>
            <p:cNvPr id="98" name="円/楕円 97"/>
            <p:cNvSpPr/>
            <p:nvPr/>
          </p:nvSpPr>
          <p:spPr>
            <a:xfrm>
              <a:off x="693954" y="1210121"/>
              <a:ext cx="288000" cy="28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693954" y="12259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5770841" y="3084591"/>
            <a:ext cx="288000" cy="288000"/>
            <a:chOff x="693954" y="1671161"/>
            <a:chExt cx="288000" cy="288000"/>
          </a:xfrm>
        </p:grpSpPr>
        <p:sp>
          <p:nvSpPr>
            <p:cNvPr id="101" name="円/楕円 100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5770841" y="3515476"/>
            <a:ext cx="288000" cy="288000"/>
            <a:chOff x="693954" y="1671161"/>
            <a:chExt cx="288000" cy="288000"/>
          </a:xfrm>
        </p:grpSpPr>
        <p:sp>
          <p:nvSpPr>
            <p:cNvPr id="104" name="円/楕円 103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5770841" y="3946361"/>
            <a:ext cx="288000" cy="288000"/>
            <a:chOff x="693954" y="1671161"/>
            <a:chExt cx="288000" cy="288000"/>
          </a:xfrm>
        </p:grpSpPr>
        <p:sp>
          <p:nvSpPr>
            <p:cNvPr id="107" name="円/楕円 106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5770841" y="4377245"/>
            <a:ext cx="288000" cy="288000"/>
            <a:chOff x="693954" y="1671161"/>
            <a:chExt cx="288000" cy="288000"/>
          </a:xfrm>
        </p:grpSpPr>
        <p:sp>
          <p:nvSpPr>
            <p:cNvPr id="110" name="円/楕円 109"/>
            <p:cNvSpPr/>
            <p:nvPr/>
          </p:nvSpPr>
          <p:spPr>
            <a:xfrm>
              <a:off x="693954" y="1671161"/>
              <a:ext cx="288000" cy="288000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693954" y="1684356"/>
              <a:ext cx="2610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7755806" y="2658975"/>
            <a:ext cx="299042" cy="288000"/>
            <a:chOff x="682912" y="799382"/>
            <a:chExt cx="299042" cy="288000"/>
          </a:xfrm>
        </p:grpSpPr>
        <p:sp>
          <p:nvSpPr>
            <p:cNvPr id="113" name="円/楕円 112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7755806" y="3090541"/>
            <a:ext cx="299042" cy="288000"/>
            <a:chOff x="682912" y="799382"/>
            <a:chExt cx="299042" cy="288000"/>
          </a:xfrm>
        </p:grpSpPr>
        <p:sp>
          <p:nvSpPr>
            <p:cNvPr id="116" name="円/楕円 115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7755806" y="3522107"/>
            <a:ext cx="299042" cy="288000"/>
            <a:chOff x="682912" y="799382"/>
            <a:chExt cx="299042" cy="288000"/>
          </a:xfrm>
        </p:grpSpPr>
        <p:sp>
          <p:nvSpPr>
            <p:cNvPr id="119" name="円/楕円 118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7755806" y="3953673"/>
            <a:ext cx="299042" cy="288000"/>
            <a:chOff x="682912" y="799382"/>
            <a:chExt cx="299042" cy="288000"/>
          </a:xfrm>
        </p:grpSpPr>
        <p:sp>
          <p:nvSpPr>
            <p:cNvPr id="122" name="円/楕円 121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7755806" y="4385239"/>
            <a:ext cx="299042" cy="288000"/>
            <a:chOff x="682912" y="799382"/>
            <a:chExt cx="299042" cy="288000"/>
          </a:xfrm>
        </p:grpSpPr>
        <p:sp>
          <p:nvSpPr>
            <p:cNvPr id="125" name="円/楕円 124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7755806" y="4816805"/>
            <a:ext cx="299042" cy="288000"/>
            <a:chOff x="682912" y="799382"/>
            <a:chExt cx="299042" cy="288000"/>
          </a:xfrm>
        </p:grpSpPr>
        <p:sp>
          <p:nvSpPr>
            <p:cNvPr id="128" name="円/楕円 127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7755806" y="5248371"/>
            <a:ext cx="299042" cy="288000"/>
            <a:chOff x="682912" y="799382"/>
            <a:chExt cx="299042" cy="288000"/>
          </a:xfrm>
        </p:grpSpPr>
        <p:sp>
          <p:nvSpPr>
            <p:cNvPr id="131" name="円/楕円 130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7755806" y="5679938"/>
            <a:ext cx="299042" cy="288000"/>
            <a:chOff x="682912" y="799382"/>
            <a:chExt cx="299042" cy="288000"/>
          </a:xfrm>
        </p:grpSpPr>
        <p:sp>
          <p:nvSpPr>
            <p:cNvPr id="134" name="円/楕円 133"/>
            <p:cNvSpPr/>
            <p:nvPr/>
          </p:nvSpPr>
          <p:spPr>
            <a:xfrm>
              <a:off x="682912" y="799382"/>
              <a:ext cx="288000" cy="288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693954" y="812577"/>
              <a:ext cx="288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✔</a:t>
              </a:r>
            </a:p>
          </p:txBody>
        </p:sp>
      </p:grpSp>
      <p:sp>
        <p:nvSpPr>
          <p:cNvPr id="66" name="片側の 2 つの角を丸めた四角形 65"/>
          <p:cNvSpPr/>
          <p:nvPr/>
        </p:nvSpPr>
        <p:spPr>
          <a:xfrm>
            <a:off x="6953843" y="1718651"/>
            <a:ext cx="1980220" cy="864096"/>
          </a:xfrm>
          <a:prstGeom prst="round2Same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smtClean="0"/>
              <a:t>Pro</a:t>
            </a:r>
            <a:r>
              <a:rPr kumimoji="1" lang="en-US" altLang="ja-JP" b="1" smtClean="0"/>
              <a:t/>
            </a:r>
            <a:br>
              <a:rPr kumimoji="1" lang="en-US" altLang="ja-JP" b="1" smtClean="0"/>
            </a:br>
            <a:r>
              <a:rPr kumimoji="1" lang="en-US" altLang="ja-JP" sz="1400" smtClean="0"/>
              <a:t>\5000/</a:t>
            </a:r>
            <a:r>
              <a:rPr kumimoji="1" lang="ja-JP" altLang="en-US" sz="1400" smtClean="0"/>
              <a:t>月</a:t>
            </a:r>
            <a:endParaRPr kumimoji="1" lang="ja-JP" altLang="en-US"/>
          </a:p>
        </p:txBody>
      </p:sp>
      <p:sp>
        <p:nvSpPr>
          <p:cNvPr id="69" name="片側の 2 つの角を丸めた四角形 68"/>
          <p:cNvSpPr/>
          <p:nvPr/>
        </p:nvSpPr>
        <p:spPr>
          <a:xfrm>
            <a:off x="973790" y="1736814"/>
            <a:ext cx="1980220" cy="864096"/>
          </a:xfrm>
          <a:prstGeom prst="round2Same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Pricing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Table</a:t>
            </a:r>
            <a:endParaRPr kumimoji="1" lang="ja-JP" altLang="en-US"/>
          </a:p>
        </p:txBody>
      </p:sp>
      <p:sp>
        <p:nvSpPr>
          <p:cNvPr id="70" name="片側の 2 つの角を丸めた四角形 69"/>
          <p:cNvSpPr/>
          <p:nvPr/>
        </p:nvSpPr>
        <p:spPr>
          <a:xfrm>
            <a:off x="4960492" y="1724543"/>
            <a:ext cx="1980220" cy="864096"/>
          </a:xfrm>
          <a:prstGeom prst="round2Same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smtClean="0"/>
              <a:t>Standard</a:t>
            </a:r>
            <a:br>
              <a:rPr kumimoji="1" lang="en-US" altLang="ja-JP" sz="2400" b="1" smtClean="0"/>
            </a:br>
            <a:r>
              <a:rPr kumimoji="1" lang="en-US" altLang="ja-JP" sz="1400" smtClean="0"/>
              <a:t>\1000/</a:t>
            </a:r>
            <a:r>
              <a:rPr kumimoji="1" lang="ja-JP" altLang="en-US" sz="1400" smtClean="0"/>
              <a:t>月</a:t>
            </a:r>
            <a:endParaRPr kumimoji="1" lang="ja-JP" altLang="en-US"/>
          </a:p>
        </p:txBody>
      </p:sp>
      <p:sp>
        <p:nvSpPr>
          <p:cNvPr id="71" name="片側の 2 つの角を丸めた四角形 70"/>
          <p:cNvSpPr/>
          <p:nvPr/>
        </p:nvSpPr>
        <p:spPr>
          <a:xfrm>
            <a:off x="2967141" y="1729492"/>
            <a:ext cx="1980220" cy="864096"/>
          </a:xfrm>
          <a:prstGeom prst="round2Same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smtClean="0"/>
              <a:t>Free</a:t>
            </a:r>
            <a:r>
              <a:rPr kumimoji="1" lang="en-US" altLang="ja-JP" b="1" smtClean="0"/>
              <a:t/>
            </a:r>
            <a:br>
              <a:rPr kumimoji="1" lang="en-US" altLang="ja-JP" b="1" smtClean="0"/>
            </a:br>
            <a:r>
              <a:rPr kumimoji="1" lang="en-US" altLang="ja-JP" sz="1400" smtClean="0"/>
              <a:t>\0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2020-06-16T02:41:16Z</dcterms:modified>
</cp:coreProperties>
</file>