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F8D22F"/>
    <a:srgbClr val="E0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25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4323000" y="980728"/>
            <a:ext cx="1260000" cy="1260140"/>
          </a:xfrm>
          <a:prstGeom prst="ellipse">
            <a:avLst/>
          </a:prstGeom>
          <a:solidFill>
            <a:srgbClr val="F8D22F"/>
          </a:solidFill>
          <a:ln>
            <a:solidFill>
              <a:srgbClr val="F8D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受注</a:t>
            </a:r>
          </a:p>
        </p:txBody>
      </p:sp>
      <p:sp>
        <p:nvSpPr>
          <p:cNvPr id="13" name="円/楕円 12"/>
          <p:cNvSpPr/>
          <p:nvPr/>
        </p:nvSpPr>
        <p:spPr>
          <a:xfrm>
            <a:off x="6441797" y="1813925"/>
            <a:ext cx="1260000" cy="12601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製造</a:t>
            </a:r>
            <a:endParaRPr kumimoji="1" lang="ja-JP" altLang="en-US" sz="140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rot="-2640000">
            <a:off x="3379435" y="1830790"/>
            <a:ext cx="803295" cy="274774"/>
          </a:xfrm>
          <a:prstGeom prst="straightConnector1">
            <a:avLst/>
          </a:prstGeom>
          <a:ln w="825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6441797" y="4113076"/>
            <a:ext cx="1260000" cy="12601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在庫</a:t>
            </a:r>
            <a:endParaRPr kumimoji="1" lang="ja-JP" altLang="en-US" sz="140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4400446" y="5013176"/>
            <a:ext cx="1260000" cy="12601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販売</a:t>
            </a:r>
            <a:endParaRPr kumimoji="1" lang="ja-JP" altLang="en-US" sz="140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2204202" y="4113076"/>
            <a:ext cx="1260000" cy="12601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回収</a:t>
            </a:r>
            <a:endParaRPr kumimoji="1" lang="ja-JP" altLang="en-US" sz="140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2204202" y="1808820"/>
            <a:ext cx="1260000" cy="12601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仕入</a:t>
            </a:r>
            <a:endParaRPr kumimoji="1" lang="ja-JP" altLang="en-US" sz="140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1" name="直線矢印コネクタ 20"/>
          <p:cNvCxnSpPr>
            <a:stCxn id="13" idx="4"/>
          </p:cNvCxnSpPr>
          <p:nvPr/>
        </p:nvCxnSpPr>
        <p:spPr>
          <a:xfrm>
            <a:off x="7071797" y="3074065"/>
            <a:ext cx="0" cy="822987"/>
          </a:xfrm>
          <a:prstGeom prst="straightConnector1">
            <a:avLst/>
          </a:prstGeom>
          <a:ln w="825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0" idx="3"/>
          </p:cNvCxnSpPr>
          <p:nvPr/>
        </p:nvCxnSpPr>
        <p:spPr>
          <a:xfrm flipH="1">
            <a:off x="5853100" y="5188673"/>
            <a:ext cx="773220" cy="360000"/>
          </a:xfrm>
          <a:prstGeom prst="straightConnector1">
            <a:avLst/>
          </a:prstGeom>
          <a:ln w="825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3000000" flipH="1">
            <a:off x="3668035" y="5189487"/>
            <a:ext cx="773220" cy="360000"/>
          </a:xfrm>
          <a:prstGeom prst="straightConnector1">
            <a:avLst/>
          </a:prstGeom>
          <a:ln w="825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rot="10800000">
            <a:off x="2828764" y="3290089"/>
            <a:ext cx="0" cy="822987"/>
          </a:xfrm>
          <a:prstGeom prst="straightConnector1">
            <a:avLst/>
          </a:prstGeom>
          <a:ln w="825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rot="360000">
            <a:off x="5587392" y="1682807"/>
            <a:ext cx="803295" cy="274774"/>
          </a:xfrm>
          <a:prstGeom prst="straightConnector1">
            <a:avLst/>
          </a:prstGeom>
          <a:ln w="825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781082" y="3327964"/>
            <a:ext cx="2737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製造販売フロー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8484" y="5684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循環図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2020-05-28T04:48:21Z</dcterms:created>
  <dcterms:modified xsi:type="dcterms:W3CDTF">2020-05-28T04:48:30Z</dcterms:modified>
</cp:coreProperties>
</file>