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>
      <p:cViewPr varScale="1">
        <p:scale>
          <a:sx n="93" d="100"/>
          <a:sy n="93" d="100"/>
        </p:scale>
        <p:origin x="264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700" y="2060848"/>
            <a:ext cx="5688632" cy="3790940"/>
          </a:xfrm>
          <a:prstGeom prst="rect">
            <a:avLst/>
          </a:prstGeom>
        </p:spPr>
      </p:pic>
      <p:sp>
        <p:nvSpPr>
          <p:cNvPr id="30" name="テキスト ボックス 29"/>
          <p:cNvSpPr txBox="1"/>
          <p:nvPr/>
        </p:nvSpPr>
        <p:spPr>
          <a:xfrm>
            <a:off x="7189682" y="1191740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カメラ</a:t>
            </a:r>
            <a:endParaRPr kumimoji="1" lang="ja-JP" altLang="en-US" sz="1400" b="1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27" name="直線コネクタ 26"/>
          <p:cNvCxnSpPr/>
          <p:nvPr/>
        </p:nvCxnSpPr>
        <p:spPr>
          <a:xfrm flipV="1">
            <a:off x="5343962" y="1483159"/>
            <a:ext cx="1692000" cy="2052228"/>
          </a:xfrm>
          <a:prstGeom prst="line">
            <a:avLst/>
          </a:prstGeom>
          <a:ln w="34925">
            <a:solidFill>
              <a:schemeClr val="tx1">
                <a:lumMod val="75000"/>
                <a:lumOff val="25000"/>
              </a:schemeClr>
            </a:solidFill>
            <a:headEnd type="oval"/>
          </a:ln>
          <a:effectLst>
            <a:glow rad="381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7027200" y="1490400"/>
            <a:ext cx="905370" cy="0"/>
          </a:xfrm>
          <a:prstGeom prst="line">
            <a:avLst/>
          </a:prstGeom>
          <a:ln w="349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 flipV="1">
            <a:off x="2036770" y="1345629"/>
            <a:ext cx="1910426" cy="1975359"/>
          </a:xfrm>
          <a:prstGeom prst="line">
            <a:avLst/>
          </a:prstGeom>
          <a:ln w="34925">
            <a:solidFill>
              <a:schemeClr val="tx1">
                <a:lumMod val="75000"/>
                <a:lumOff val="25000"/>
              </a:schemeClr>
            </a:solidFill>
            <a:headEnd type="oval"/>
          </a:ln>
          <a:effectLst>
            <a:glow rad="381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1208540" y="1032991"/>
            <a:ext cx="1044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虫メガネ</a:t>
            </a:r>
            <a:endParaRPr kumimoji="1" lang="ja-JP" altLang="en-US" sz="1400" b="1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38" name="直線コネクタ 37"/>
          <p:cNvCxnSpPr/>
          <p:nvPr/>
        </p:nvCxnSpPr>
        <p:spPr>
          <a:xfrm>
            <a:off x="1216800" y="1350000"/>
            <a:ext cx="828230" cy="0"/>
          </a:xfrm>
          <a:prstGeom prst="line">
            <a:avLst/>
          </a:prstGeom>
          <a:ln w="349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 flipH="1" flipV="1">
            <a:off x="1568530" y="3320988"/>
            <a:ext cx="1473296" cy="1471304"/>
          </a:xfrm>
          <a:prstGeom prst="line">
            <a:avLst/>
          </a:prstGeom>
          <a:ln w="34925">
            <a:solidFill>
              <a:schemeClr val="tx1">
                <a:lumMod val="75000"/>
                <a:lumOff val="25000"/>
              </a:schemeClr>
            </a:solidFill>
            <a:headEnd type="oval"/>
          </a:ln>
          <a:effectLst>
            <a:glow rad="381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758490" y="3020182"/>
            <a:ext cx="1044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く</a:t>
            </a:r>
            <a:r>
              <a:rPr lang="ja-JP" altLang="en-US" sz="1400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つ</a:t>
            </a:r>
            <a:endParaRPr kumimoji="1" lang="ja-JP" altLang="en-US" sz="1400" b="1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42" name="直線コネクタ 41"/>
          <p:cNvCxnSpPr/>
          <p:nvPr/>
        </p:nvCxnSpPr>
        <p:spPr>
          <a:xfrm>
            <a:off x="784800" y="3322800"/>
            <a:ext cx="792000" cy="0"/>
          </a:xfrm>
          <a:prstGeom prst="line">
            <a:avLst/>
          </a:prstGeom>
          <a:ln w="349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V="1">
            <a:off x="6361778" y="2960948"/>
            <a:ext cx="2070950" cy="883841"/>
          </a:xfrm>
          <a:prstGeom prst="line">
            <a:avLst/>
          </a:prstGeom>
          <a:ln w="34925">
            <a:solidFill>
              <a:schemeClr val="tx1">
                <a:lumMod val="75000"/>
                <a:lumOff val="25000"/>
              </a:schemeClr>
            </a:solidFill>
            <a:headEnd type="oval"/>
          </a:ln>
          <a:effectLst>
            <a:glow rad="38100">
              <a:schemeClr val="bg1"/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8409384" y="2672916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コーヒー</a:t>
            </a:r>
            <a:endParaRPr kumimoji="1" lang="ja-JP" altLang="en-US" sz="1400" b="1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46" name="直線コネクタ 45"/>
          <p:cNvCxnSpPr/>
          <p:nvPr/>
        </p:nvCxnSpPr>
        <p:spPr>
          <a:xfrm>
            <a:off x="8427600" y="2962800"/>
            <a:ext cx="792000" cy="0"/>
          </a:xfrm>
          <a:prstGeom prst="line">
            <a:avLst/>
          </a:prstGeom>
          <a:ln w="3492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08484" y="56841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引き出し</a:t>
            </a:r>
            <a:r>
              <a:rPr lang="ja-JP" altLang="en-US" sz="2400" b="1" spc="1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線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14</Words>
  <Application>Microsoft Office PowerPoint</Application>
  <PresentationFormat>A4 210 x 297 mm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2020-05-28T07:13:05Z</dcterms:created>
  <dcterms:modified xsi:type="dcterms:W3CDTF">2020-06-01T00:35:51Z</dcterms:modified>
</cp:coreProperties>
</file>