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  <a:srgbClr val="E032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>
        <p:scale>
          <a:sx n="100" d="100"/>
          <a:sy n="100" d="100"/>
        </p:scale>
        <p:origin x="1428" y="4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25000"/>
              </a:lnSpc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843719" y="1332000"/>
            <a:ext cx="7685417" cy="554632"/>
            <a:chOff x="843719" y="1332000"/>
            <a:chExt cx="7685417" cy="554632"/>
          </a:xfrm>
        </p:grpSpPr>
        <p:sp>
          <p:nvSpPr>
            <p:cNvPr id="3" name="正方形/長方形 2"/>
            <p:cNvSpPr/>
            <p:nvPr/>
          </p:nvSpPr>
          <p:spPr>
            <a:xfrm>
              <a:off x="1112312" y="1337776"/>
              <a:ext cx="7416824" cy="5484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" name="円弧 5"/>
            <p:cNvSpPr/>
            <p:nvPr/>
          </p:nvSpPr>
          <p:spPr>
            <a:xfrm rot="10740000">
              <a:off x="843719" y="1332000"/>
              <a:ext cx="576093" cy="554632"/>
            </a:xfrm>
            <a:prstGeom prst="arc">
              <a:avLst>
                <a:gd name="adj1" fmla="val 16200000"/>
                <a:gd name="adj2" fmla="val 5632695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837810" y="4355907"/>
            <a:ext cx="7685417" cy="554632"/>
            <a:chOff x="843719" y="1332000"/>
            <a:chExt cx="7685417" cy="554632"/>
          </a:xfrm>
        </p:grpSpPr>
        <p:sp>
          <p:nvSpPr>
            <p:cNvPr id="34" name="正方形/長方形 33"/>
            <p:cNvSpPr/>
            <p:nvPr/>
          </p:nvSpPr>
          <p:spPr>
            <a:xfrm>
              <a:off x="1112312" y="1337776"/>
              <a:ext cx="7416824" cy="5484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7" name="円弧 36"/>
            <p:cNvSpPr/>
            <p:nvPr/>
          </p:nvSpPr>
          <p:spPr>
            <a:xfrm rot="10740000">
              <a:off x="843719" y="1332000"/>
              <a:ext cx="576093" cy="554632"/>
            </a:xfrm>
            <a:prstGeom prst="arc">
              <a:avLst>
                <a:gd name="adj1" fmla="val 16200000"/>
                <a:gd name="adj2" fmla="val 5632695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843719" y="2890056"/>
            <a:ext cx="7685417" cy="554632"/>
            <a:chOff x="843719" y="1332000"/>
            <a:chExt cx="7685417" cy="554632"/>
          </a:xfrm>
        </p:grpSpPr>
        <p:sp>
          <p:nvSpPr>
            <p:cNvPr id="31" name="正方形/長方形 30"/>
            <p:cNvSpPr/>
            <p:nvPr/>
          </p:nvSpPr>
          <p:spPr>
            <a:xfrm>
              <a:off x="1112312" y="1337776"/>
              <a:ext cx="7416824" cy="5484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2" name="円弧 31"/>
            <p:cNvSpPr/>
            <p:nvPr/>
          </p:nvSpPr>
          <p:spPr>
            <a:xfrm rot="10740000">
              <a:off x="843719" y="1332000"/>
              <a:ext cx="576093" cy="554632"/>
            </a:xfrm>
            <a:prstGeom prst="arc">
              <a:avLst>
                <a:gd name="adj1" fmla="val 16200000"/>
                <a:gd name="adj2" fmla="val 5632695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1594127" y="1400772"/>
            <a:ext cx="5472608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2800" b="1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横断歩道を渡る</a:t>
            </a:r>
            <a:endParaRPr kumimoji="1" lang="ja-JP" altLang="en-US" sz="2800" b="1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88415" y="2028853"/>
            <a:ext cx="6934812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まわりを見て横断歩道がある場合には、できるだけ横断歩道を渡るようにする</a:t>
            </a:r>
            <a:endParaRPr kumimoji="1" lang="ja-JP" altLang="en-US" sz="200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590325" y="3565491"/>
            <a:ext cx="6932902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信号が赤の時は、</a:t>
            </a:r>
            <a:r>
              <a:rPr lang="ja-JP" altLang="en-US" sz="2000" b="1" smtClean="0">
                <a:solidFill>
                  <a:srgbClr val="E0325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車が周りに見えなくとも</a:t>
            </a:r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道路を渡らないようにする</a:t>
            </a:r>
            <a:endParaRPr kumimoji="1" lang="ja-JP" altLang="en-US" sz="200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590350" y="5070302"/>
            <a:ext cx="6932877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信号が青になっても、</a:t>
            </a:r>
            <a:r>
              <a:rPr lang="ja-JP" altLang="en-US" sz="2000" u="sng" smtClean="0">
                <a:solidFill>
                  <a:srgbClr val="E03253"/>
                </a:solidFill>
                <a:uFill>
                  <a:solidFill>
                    <a:srgbClr val="E03253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車が確実に止まるとは限らない</a:t>
            </a:r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ため車が来ないことを確認して渡る</a:t>
            </a:r>
            <a:endParaRPr kumimoji="1" lang="ja-JP" altLang="en-US" sz="200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8484" y="56841"/>
            <a:ext cx="3708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小見出しのサンプル</a:t>
            </a:r>
            <a:r>
              <a:rPr kumimoji="1" lang="en-US" altLang="ja-JP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en-US" altLang="ja-JP" sz="2400" b="1" spc="1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588415" y="2960872"/>
            <a:ext cx="5472608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2800" b="1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信号が赤の時は止まる</a:t>
            </a:r>
            <a:endParaRPr kumimoji="1" lang="ja-JP" altLang="en-US" sz="2800" b="1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594127" y="4424679"/>
            <a:ext cx="5930120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2800" b="1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青になったら、車に気を付けて渡る</a:t>
            </a:r>
            <a:endParaRPr kumimoji="1" lang="ja-JP" altLang="en-US" sz="2800" b="1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866546" y="2861280"/>
            <a:ext cx="540060" cy="584775"/>
            <a:chOff x="1136576" y="2870110"/>
            <a:chExt cx="540060" cy="584775"/>
          </a:xfrm>
        </p:grpSpPr>
        <p:sp>
          <p:nvSpPr>
            <p:cNvPr id="22" name="円/楕円 21"/>
            <p:cNvSpPr/>
            <p:nvPr/>
          </p:nvSpPr>
          <p:spPr>
            <a:xfrm>
              <a:off x="1136576" y="2906695"/>
              <a:ext cx="540060" cy="540000"/>
            </a:xfrm>
            <a:prstGeom prst="ellipse">
              <a:avLst/>
            </a:prstGeom>
            <a:solidFill>
              <a:srgbClr val="0071BC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1200533" y="2870110"/>
              <a:ext cx="42030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b="1" smtClean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2</a:t>
              </a:r>
              <a:endParaRPr kumimoji="1" lang="ja-JP" altLang="en-US" sz="3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866546" y="4340835"/>
            <a:ext cx="540060" cy="584775"/>
            <a:chOff x="1136576" y="4362876"/>
            <a:chExt cx="540060" cy="584775"/>
          </a:xfrm>
        </p:grpSpPr>
        <p:sp>
          <p:nvSpPr>
            <p:cNvPr id="26" name="円/楕円 25"/>
            <p:cNvSpPr/>
            <p:nvPr/>
          </p:nvSpPr>
          <p:spPr>
            <a:xfrm>
              <a:off x="1136576" y="4383687"/>
              <a:ext cx="540060" cy="540000"/>
            </a:xfrm>
            <a:prstGeom prst="ellipse">
              <a:avLst/>
            </a:prstGeom>
            <a:solidFill>
              <a:srgbClr val="0071BC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1196452" y="4362876"/>
              <a:ext cx="42030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b="1" smtClean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3</a:t>
              </a:r>
              <a:endParaRPr kumimoji="1" lang="ja-JP" altLang="en-US" sz="3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866546" y="1318825"/>
            <a:ext cx="540060" cy="576000"/>
            <a:chOff x="1169633" y="1316157"/>
            <a:chExt cx="540060" cy="576000"/>
          </a:xfrm>
        </p:grpSpPr>
        <p:sp>
          <p:nvSpPr>
            <p:cNvPr id="5" name="円/楕円 4"/>
            <p:cNvSpPr/>
            <p:nvPr/>
          </p:nvSpPr>
          <p:spPr>
            <a:xfrm>
              <a:off x="1169633" y="1336552"/>
              <a:ext cx="540060" cy="540000"/>
            </a:xfrm>
            <a:prstGeom prst="ellipse">
              <a:avLst/>
            </a:prstGeom>
            <a:solidFill>
              <a:srgbClr val="0071BC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1229509" y="1316157"/>
              <a:ext cx="420308" cy="576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b="1" smtClean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1</a:t>
              </a:r>
              <a:endParaRPr kumimoji="1" lang="ja-JP" altLang="en-US" sz="3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98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Segoe UI</vt:lpstr>
      <vt:lpstr>Segoe UI Black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2020-05-28T07:25:52Z</dcterms:created>
  <dcterms:modified xsi:type="dcterms:W3CDTF">2020-06-17T04:59:12Z</dcterms:modified>
</cp:coreProperties>
</file>