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08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0692" y="1516207"/>
            <a:ext cx="5472608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80692" y="1914127"/>
            <a:ext cx="655272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80692" y="3416135"/>
            <a:ext cx="655272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80692" y="4856294"/>
            <a:ext cx="655272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80692" y="2956368"/>
            <a:ext cx="5472608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80692" y="4396527"/>
            <a:ext cx="593012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青になったら、車に気を付けて渡る</a:t>
            </a:r>
            <a:endParaRPr kumimoji="1" lang="ja-JP" altLang="en-US" sz="24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992560" y="1309163"/>
            <a:ext cx="77408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992560" y="2749323"/>
            <a:ext cx="77408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992560" y="4189483"/>
            <a:ext cx="77408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992560" y="5629643"/>
            <a:ext cx="77408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95424" y="1511210"/>
            <a:ext cx="6480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</a:t>
            </a:r>
          </a:p>
          <a:p>
            <a:pPr algn="ctr"/>
            <a:r>
              <a:rPr lang="en-US" altLang="ja-JP" sz="60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kumimoji="1" lang="ja-JP" altLang="en-US" sz="6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00902" y="2945345"/>
            <a:ext cx="6480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</a:t>
            </a:r>
          </a:p>
          <a:p>
            <a:pPr algn="ctr"/>
            <a:r>
              <a:rPr lang="en-US" altLang="ja-JP" sz="60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kumimoji="1" lang="ja-JP" altLang="en-US" sz="6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00902" y="4386091"/>
            <a:ext cx="6480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STEP</a:t>
            </a:r>
          </a:p>
          <a:p>
            <a:pPr algn="ctr"/>
            <a:r>
              <a:rPr lang="en-US" altLang="ja-JP" sz="60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endParaRPr kumimoji="1" lang="ja-JP" altLang="en-US" sz="6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2020-06-17T04:06:55Z</dcterms:modified>
</cp:coreProperties>
</file>