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3253"/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99" d="100"/>
          <a:sy n="99" d="100"/>
        </p:scale>
        <p:origin x="132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25000"/>
              </a:lnSpc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612740" y="966401"/>
            <a:ext cx="4716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u="sng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道路</a:t>
            </a:r>
            <a:r>
              <a:rPr lang="ja-JP" altLang="en-US" sz="3200" b="1" u="sng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を渡るときのルール</a:t>
            </a:r>
            <a:endParaRPr kumimoji="1" lang="ja-JP" altLang="en-US" sz="3200" b="1" u="sng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05299" y="1988840"/>
            <a:ext cx="5472608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z="2400" b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横断歩道を渡る</a:t>
            </a:r>
            <a:endParaRPr kumimoji="1" lang="ja-JP" altLang="en-US" sz="2400" b="1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107034" y="3514493"/>
            <a:ext cx="5472608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z="2400" b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信号が赤の時は止まる</a:t>
            </a:r>
            <a:endParaRPr kumimoji="1" lang="ja-JP" altLang="en-US" sz="2400" b="1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104192" y="5040145"/>
            <a:ext cx="6121787" cy="46166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青</a:t>
            </a:r>
            <a:r>
              <a:rPr lang="ja-JP" altLang="en-US" sz="2400" b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になったら、車に気を付けて渡る</a:t>
            </a:r>
            <a:endParaRPr kumimoji="1" lang="ja-JP" altLang="en-US" sz="2400" b="1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207979" y="2389221"/>
            <a:ext cx="6157238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z="20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まわりを見て横断歩道がある場合には、できるだけ横断歩道を渡るようにする</a:t>
            </a:r>
            <a:endParaRPr kumimoji="1" lang="ja-JP" altLang="en-US" sz="200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207979" y="3962388"/>
            <a:ext cx="6157238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z="20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信号が赤の時は、</a:t>
            </a:r>
            <a:r>
              <a:rPr lang="ja-JP" altLang="en-US" sz="2000" b="1" smtClean="0">
                <a:solidFill>
                  <a:srgbClr val="E0325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車が周りに見えなくとも</a:t>
            </a:r>
            <a:r>
              <a:rPr lang="ja-JP" altLang="en-US" sz="20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道路を渡らないようにする</a:t>
            </a:r>
            <a:endParaRPr kumimoji="1" lang="ja-JP" altLang="en-US" sz="200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207979" y="5488041"/>
            <a:ext cx="6157238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z="20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信号が青になっても、</a:t>
            </a:r>
            <a:r>
              <a:rPr lang="ja-JP" altLang="en-US" sz="2000" u="sng" smtClean="0">
                <a:solidFill>
                  <a:srgbClr val="E03253"/>
                </a:solidFill>
                <a:uFill>
                  <a:solidFill>
                    <a:srgbClr val="E03253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</a:rPr>
              <a:t>車が確実に止まるとは限らない</a:t>
            </a:r>
            <a:r>
              <a:rPr lang="ja-JP" altLang="en-US" sz="200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ため車が来ないことを確認して渡る</a:t>
            </a:r>
            <a:endParaRPr kumimoji="1" lang="ja-JP" altLang="en-US" sz="200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08484" y="56841"/>
            <a:ext cx="3708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小見出しのサンプル</a:t>
            </a:r>
            <a:r>
              <a:rPr kumimoji="1" lang="en-US" altLang="ja-JP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02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3282152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101</Words>
  <Application>Microsoft Office PowerPoint</Application>
  <PresentationFormat>A4 210 x 297 mm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Arial</vt:lpstr>
      <vt:lpstr>Segoe UI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2020-05-28T07:25:52Z</dcterms:created>
  <dcterms:modified xsi:type="dcterms:W3CDTF">2020-05-28T07:26:09Z</dcterms:modified>
</cp:coreProperties>
</file>