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8" d="100"/>
          <a:sy n="98" d="100"/>
        </p:scale>
        <p:origin x="108" y="3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3C</a:t>
            </a:r>
            <a:r>
              <a:rPr kumimoji="1"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分析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902869"/>
              </p:ext>
            </p:extLst>
          </p:nvPr>
        </p:nvGraphicFramePr>
        <p:xfrm>
          <a:off x="1136576" y="1412776"/>
          <a:ext cx="7848871" cy="453650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7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Company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Competitor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競合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Customer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顧客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203">
                <a:tc>
                  <a:txBody>
                    <a:bodyPr/>
                    <a:lstStyle/>
                    <a:p>
                      <a:pPr algn="l"/>
                      <a:endParaRPr kumimoji="1" lang="en-US" altLang="ja-JP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2021-12-27T03:04:28Z</dcterms:modified>
</cp:coreProperties>
</file>